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6858000" type="screen4x3"/>
  <p:notesSz cx="7077075" cy="93630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151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31F417-27CA-4AD5-B836-DA65635DC1F2}" type="datetimeFigureOut">
              <a:rPr lang="en-US" smtClean="0"/>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3190478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31F417-27CA-4AD5-B836-DA65635DC1F2}" type="datetimeFigureOut">
              <a:rPr lang="en-US" smtClean="0"/>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720801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31F417-27CA-4AD5-B836-DA65635DC1F2}" type="datetimeFigureOut">
              <a:rPr lang="en-US" smtClean="0"/>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2833900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31F417-27CA-4AD5-B836-DA65635DC1F2}" type="datetimeFigureOut">
              <a:rPr lang="en-US" smtClean="0"/>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1117625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31F417-27CA-4AD5-B836-DA65635DC1F2}" type="datetimeFigureOut">
              <a:rPr lang="en-US" smtClean="0"/>
              <a:t>10/14/2023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2082426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31F417-27CA-4AD5-B836-DA65635DC1F2}" type="datetimeFigureOut">
              <a:rPr lang="en-US" smtClean="0"/>
              <a:t>10/14/2023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2410476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31F417-27CA-4AD5-B836-DA65635DC1F2}" type="datetimeFigureOut">
              <a:rPr lang="en-US" smtClean="0"/>
              <a:t>10/14/2023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13149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531F417-27CA-4AD5-B836-DA65635DC1F2}" type="datetimeFigureOut">
              <a:rPr lang="en-US" smtClean="0"/>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3267070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531F417-27CA-4AD5-B836-DA65635DC1F2}" type="datetimeFigureOut">
              <a:rPr lang="en-US" smtClean="0"/>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1506639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31F417-27CA-4AD5-B836-DA65635DC1F2}" type="datetimeFigureOut">
              <a:rPr lang="en-US" smtClean="0"/>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487455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31F417-27CA-4AD5-B836-DA65635DC1F2}" type="datetimeFigureOut">
              <a:rPr lang="en-US" smtClean="0"/>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FFBF3-FB19-4FA5-B013-EFF85BEBD9A8}" type="slidenum">
              <a:rPr lang="en-US" smtClean="0"/>
              <a:t>‹#›</a:t>
            </a:fld>
            <a:endParaRPr lang="en-US"/>
          </a:p>
        </p:txBody>
      </p:sp>
    </p:spTree>
    <p:extLst>
      <p:ext uri="{BB962C8B-B14F-4D97-AF65-F5344CB8AC3E}">
        <p14:creationId xmlns:p14="http://schemas.microsoft.com/office/powerpoint/2010/main" val="3210618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31F417-27CA-4AD5-B836-DA65635DC1F2}" type="datetimeFigureOut">
              <a:rPr lang="en-US" smtClean="0"/>
              <a:t>10/14/2023</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5FFBF3-FB19-4FA5-B013-EFF85BEBD9A8}" type="slidenum">
              <a:rPr lang="en-US" smtClean="0"/>
              <a:t>‹#›</a:t>
            </a:fld>
            <a:endParaRPr lang="en-US"/>
          </a:p>
        </p:txBody>
      </p:sp>
    </p:spTree>
    <p:extLst>
      <p:ext uri="{BB962C8B-B14F-4D97-AF65-F5344CB8AC3E}">
        <p14:creationId xmlns:p14="http://schemas.microsoft.com/office/powerpoint/2010/main" val="20260525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7C98C8E-B459-4BDB-B13E-4A9F7C6FD61A}"/>
              </a:ext>
            </a:extLst>
          </p:cNvPr>
          <p:cNvSpPr>
            <a:spLocks noGrp="1"/>
          </p:cNvSpPr>
          <p:nvPr>
            <p:ph sz="half" idx="1"/>
          </p:nvPr>
        </p:nvSpPr>
        <p:spPr>
          <a:xfrm>
            <a:off x="1017915" y="1043796"/>
            <a:ext cx="7237564" cy="5382883"/>
          </a:xfrm>
        </p:spPr>
        <p:txBody>
          <a:bodyPr>
            <a:normAutofit/>
          </a:bodyPr>
          <a:lstStyle/>
          <a:p>
            <a:pPr marL="0" indent="0">
              <a:buNone/>
            </a:pPr>
            <a:r>
              <a:rPr lang="en-US" sz="4800" dirty="0"/>
              <a:t>Jerry Pintar</a:t>
            </a:r>
          </a:p>
          <a:p>
            <a:pPr marL="0" indent="0">
              <a:buNone/>
            </a:pPr>
            <a:r>
              <a:rPr lang="en-US" sz="2000" dirty="0"/>
              <a:t>            1958 – 2023</a:t>
            </a:r>
          </a:p>
          <a:p>
            <a:pPr marL="0" indent="0">
              <a:buNone/>
            </a:pPr>
            <a:r>
              <a:rPr lang="en-US" dirty="0"/>
              <a:t>A Celebration of Life</a:t>
            </a:r>
          </a:p>
          <a:p>
            <a:pPr marL="0" indent="0">
              <a:buNone/>
            </a:pPr>
            <a:r>
              <a:rPr lang="en-US" sz="2000" dirty="0"/>
              <a:t>Family, club members, racers</a:t>
            </a:r>
          </a:p>
          <a:p>
            <a:pPr marL="0" indent="0">
              <a:buNone/>
            </a:pPr>
            <a:r>
              <a:rPr lang="en-US" sz="2400" dirty="0"/>
              <a:t>Saturday, October 21, 5-8 pm</a:t>
            </a:r>
          </a:p>
          <a:p>
            <a:pPr marL="0" indent="0">
              <a:lnSpc>
                <a:spcPct val="100000"/>
              </a:lnSpc>
              <a:spcBef>
                <a:spcPts val="0"/>
              </a:spcBef>
              <a:buNone/>
            </a:pPr>
            <a:endParaRPr lang="en-US" sz="2000" dirty="0"/>
          </a:p>
          <a:p>
            <a:pPr marL="0" indent="0">
              <a:lnSpc>
                <a:spcPct val="100000"/>
              </a:lnSpc>
              <a:spcBef>
                <a:spcPts val="0"/>
              </a:spcBef>
              <a:buNone/>
            </a:pPr>
            <a:r>
              <a:rPr lang="en-US" sz="2000" dirty="0"/>
              <a:t>Oakland County Sportsman Club</a:t>
            </a:r>
          </a:p>
          <a:p>
            <a:pPr marL="0" indent="0">
              <a:lnSpc>
                <a:spcPct val="100000"/>
              </a:lnSpc>
              <a:spcBef>
                <a:spcPts val="0"/>
              </a:spcBef>
              <a:buNone/>
            </a:pPr>
            <a:r>
              <a:rPr lang="en-US" sz="2000" dirty="0"/>
              <a:t>4770 Waterford Road</a:t>
            </a:r>
          </a:p>
          <a:p>
            <a:pPr marL="0" indent="0">
              <a:lnSpc>
                <a:spcPct val="100000"/>
              </a:lnSpc>
              <a:spcBef>
                <a:spcPts val="0"/>
              </a:spcBef>
              <a:buNone/>
            </a:pPr>
            <a:r>
              <a:rPr lang="en-US" sz="2000" dirty="0"/>
              <a:t>Clarkston, MI 48346</a:t>
            </a:r>
          </a:p>
          <a:p>
            <a:pPr marL="0" indent="0">
              <a:buNone/>
            </a:pPr>
            <a:r>
              <a:rPr lang="en-US" sz="1800" dirty="0"/>
              <a:t>Join us in the bar, no meal planned, you can order off the menu if desired.  Casual, meet his family, bring stories, share with his friends and bring Jerry’s enthusiasm for life!</a:t>
            </a:r>
          </a:p>
          <a:p>
            <a:pPr marL="0" indent="0">
              <a:lnSpc>
                <a:spcPct val="100000"/>
              </a:lnSpc>
              <a:spcBef>
                <a:spcPts val="0"/>
              </a:spcBef>
              <a:buNone/>
            </a:pPr>
            <a:endParaRPr lang="en-US" sz="1800" dirty="0"/>
          </a:p>
          <a:p>
            <a:pPr marL="0" indent="0">
              <a:buNone/>
            </a:pPr>
            <a:endParaRPr lang="en-US" sz="1200" dirty="0"/>
          </a:p>
        </p:txBody>
      </p:sp>
      <p:sp>
        <p:nvSpPr>
          <p:cNvPr id="8" name="Content Placeholder 4">
            <a:extLst>
              <a:ext uri="{FF2B5EF4-FFF2-40B4-BE49-F238E27FC236}">
                <a16:creationId xmlns:a16="http://schemas.microsoft.com/office/drawing/2014/main" id="{D65386E1-0D93-42E5-94E2-84D999A3B503}"/>
              </a:ext>
            </a:extLst>
          </p:cNvPr>
          <p:cNvSpPr txBox="1">
            <a:spLocks/>
          </p:cNvSpPr>
          <p:nvPr/>
        </p:nvSpPr>
        <p:spPr>
          <a:xfrm>
            <a:off x="155275" y="3579962"/>
            <a:ext cx="4416724" cy="32650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endParaRPr lang="en-US" sz="1200" dirty="0"/>
          </a:p>
          <a:p>
            <a:pPr marL="0" indent="0">
              <a:buFont typeface="Arial" panose="020B0604020202020204" pitchFamily="34" charset="0"/>
              <a:buNone/>
            </a:pPr>
            <a:endParaRPr lang="en-US" sz="1200" dirty="0"/>
          </a:p>
        </p:txBody>
      </p:sp>
      <p:pic>
        <p:nvPicPr>
          <p:cNvPr id="29" name="Picture 28">
            <a:extLst>
              <a:ext uri="{FF2B5EF4-FFF2-40B4-BE49-F238E27FC236}">
                <a16:creationId xmlns:a16="http://schemas.microsoft.com/office/drawing/2014/main" id="{FAC44AD5-A220-453C-985C-676F5E029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4639" y="1043796"/>
            <a:ext cx="2516039" cy="3542835"/>
          </a:xfrm>
          <a:prstGeom prst="rect">
            <a:avLst/>
          </a:prstGeom>
        </p:spPr>
      </p:pic>
    </p:spTree>
    <p:extLst>
      <p:ext uri="{BB962C8B-B14F-4D97-AF65-F5344CB8AC3E}">
        <p14:creationId xmlns:p14="http://schemas.microsoft.com/office/powerpoint/2010/main" val="28056440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2049</TotalTime>
  <Words>73</Words>
  <Application>Microsoft Office PowerPoint</Application>
  <PresentationFormat>On-screen Show (4:3)</PresentationFormat>
  <Paragraphs>10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24</cp:revision>
  <cp:lastPrinted>2023-10-14T16:01:22Z</cp:lastPrinted>
  <dcterms:created xsi:type="dcterms:W3CDTF">2023-10-05T16:24:24Z</dcterms:created>
  <dcterms:modified xsi:type="dcterms:W3CDTF">2023-10-14T17:18:14Z</dcterms:modified>
</cp:coreProperties>
</file>